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4.jpg" ContentType="image/png"/>
  <Override PartName="/ppt/media/image10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6.png"/><Relationship Id="rId3" Type="http://schemas.openxmlformats.org/officeDocument/2006/relationships/image" Target="../media/image92.jpeg"/><Relationship Id="rId21" Type="http://schemas.openxmlformats.org/officeDocument/2006/relationships/image" Target="../media/image109.pn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74.jpg"/><Relationship Id="rId2" Type="http://schemas.openxmlformats.org/officeDocument/2006/relationships/image" Target="../media/image91.jpeg"/><Relationship Id="rId16" Type="http://schemas.openxmlformats.org/officeDocument/2006/relationships/image" Target="../media/image105.jp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7.pn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057" y="1062608"/>
            <a:ext cx="8458200" cy="12961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haroni" pitchFamily="2" charset="-79"/>
              </a:rPr>
              <a:t>Проект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haroni" pitchFamily="2" charset="-79"/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haroni" pitchFamily="2" charset="-79"/>
              </a:rPr>
              <a:t> «мои любимые игрушки»</a:t>
            </a:r>
            <a:endParaRPr lang="ru-RU" b="1" dirty="0">
              <a:solidFill>
                <a:schemeClr val="accent5">
                  <a:lumMod val="75000"/>
                </a:schemeClr>
              </a:solidFill>
              <a:latin typeface="+mn-lt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3886200"/>
            <a:ext cx="3763144" cy="148701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Выполнили:</a:t>
            </a:r>
          </a:p>
          <a:p>
            <a:r>
              <a:rPr lang="ru-RU" dirty="0" smtClean="0"/>
              <a:t>Донченко Александра Викторовна</a:t>
            </a:r>
          </a:p>
          <a:p>
            <a:r>
              <a:rPr lang="ru-RU" dirty="0" smtClean="0"/>
              <a:t>Киселёва Ирина Юрьевна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2780928"/>
            <a:ext cx="3943296" cy="3312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860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БДОУ г. Омска «Детский сад №</a:t>
            </a:r>
            <a:r>
              <a:rPr lang="ru-RU" sz="1400" dirty="0" smtClean="0"/>
              <a:t>304 компенсирующего </a:t>
            </a:r>
            <a:r>
              <a:rPr lang="ru-RU" sz="1400" dirty="0"/>
              <a:t>вида»</a:t>
            </a:r>
          </a:p>
        </p:txBody>
      </p:sp>
    </p:spTree>
    <p:extLst>
      <p:ext uri="{BB962C8B-B14F-4D97-AF65-F5344CB8AC3E}">
        <p14:creationId xmlns:p14="http://schemas.microsoft.com/office/powerpoint/2010/main" val="16710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24936" cy="1098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од  ЛЕПКА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пирамидка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9153"/>
            <a:ext cx="3316024" cy="24887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30" y="1111052"/>
            <a:ext cx="1787714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16" y="2648592"/>
            <a:ext cx="1938677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53" y="4077072"/>
            <a:ext cx="1957683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1044"/>
            <a:ext cx="3528392" cy="2710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34988"/>
            <a:ext cx="98410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86800" cy="10988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/>
                </a:solidFill>
              </a:rPr>
              <a:t>Исследовательская деятельность «кораблик» (</a:t>
            </a:r>
            <a:r>
              <a:rPr lang="ru-RU" sz="2700" dirty="0" smtClean="0">
                <a:solidFill>
                  <a:schemeClr val="accent5"/>
                </a:solidFill>
              </a:rPr>
              <a:t>совместно с родителями</a:t>
            </a:r>
            <a:r>
              <a:rPr lang="ru-RU" dirty="0" smtClean="0">
                <a:solidFill>
                  <a:schemeClr val="accent5"/>
                </a:solidFill>
              </a:rPr>
              <a:t>)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64740"/>
            <a:ext cx="2165501" cy="2940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12" y="1340768"/>
            <a:ext cx="3192255" cy="24308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74" y="4013339"/>
            <a:ext cx="3285893" cy="249156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2" y="1340768"/>
            <a:ext cx="3138321" cy="243083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532014"/>
            <a:ext cx="2420335" cy="19728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19" y="1628800"/>
            <a:ext cx="1963755" cy="1584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740"/>
            <a:ext cx="1738873" cy="872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6472" y="3693149"/>
            <a:ext cx="1058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Картон?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350264" y="3847037"/>
            <a:ext cx="112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Салфетки?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776" y="4000926"/>
            <a:ext cx="82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Бумага!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652120" y="6504903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Плывёт?           Не плывёт?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654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93988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Сюжетно-ролевая игра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«Уложим мишку спать»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2376264" cy="24688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88840"/>
            <a:ext cx="3849766" cy="37149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6" y="2851226"/>
            <a:ext cx="3767757" cy="37246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72" y="1811659"/>
            <a:ext cx="1517768" cy="20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856" y="260648"/>
            <a:ext cx="745414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Сюжетно-ролевая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игра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«напоим куклу чаем»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5" y="4293096"/>
            <a:ext cx="2381250" cy="24003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0" y="548680"/>
            <a:ext cx="2664296" cy="2868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760"/>
            <a:ext cx="3780342" cy="2868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11078"/>
            <a:ext cx="2303177" cy="26760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92568"/>
            <a:ext cx="2655226" cy="3068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351265"/>
            <a:ext cx="869480" cy="17459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1" y="4813972"/>
            <a:ext cx="1091936" cy="1847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06958"/>
            <a:ext cx="1166471" cy="121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988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Дидактические игры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1383636"/>
            <a:ext cx="2326239" cy="2361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96780"/>
            <a:ext cx="2333424" cy="2430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3030"/>
            <a:ext cx="2987824" cy="24306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08" y="4149080"/>
            <a:ext cx="2836562" cy="24073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49080"/>
            <a:ext cx="3125574" cy="24073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0" y="468628"/>
            <a:ext cx="835154" cy="9144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20" y="5085184"/>
            <a:ext cx="1419135" cy="12961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1" y="5352777"/>
            <a:ext cx="1671793" cy="13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7200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Свободная деятельность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8890"/>
            <a:ext cx="2969238" cy="23641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7" y="3573016"/>
            <a:ext cx="3131178" cy="2380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53" y="4365104"/>
            <a:ext cx="3491880" cy="23641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7811"/>
            <a:ext cx="3189509" cy="2392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52736"/>
            <a:ext cx="2004243" cy="3029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99" y="884061"/>
            <a:ext cx="3040891" cy="2364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91" y="2874700"/>
            <a:ext cx="969250" cy="1264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36" y="2162463"/>
            <a:ext cx="954397" cy="14244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1" y="5662117"/>
            <a:ext cx="1346450" cy="11220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653187"/>
            <a:ext cx="952806" cy="11309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57" y="6063263"/>
            <a:ext cx="815115" cy="7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альбом </a:t>
            </a:r>
            <a:r>
              <a:rPr lang="ru-RU" dirty="0">
                <a:solidFill>
                  <a:srgbClr val="0070C0"/>
                </a:solidFill>
              </a:rPr>
              <a:t>«Мои любимые игрушки»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24564"/>
            <a:ext cx="2232248" cy="127517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11" y="1253559"/>
            <a:ext cx="1316706" cy="157100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42" y="1340768"/>
            <a:ext cx="1728191" cy="19724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9" y="1340768"/>
            <a:ext cx="1405688" cy="19724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9" y="5341043"/>
            <a:ext cx="2013312" cy="12847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6" y="3518097"/>
            <a:ext cx="2013312" cy="18319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98" y="4576862"/>
            <a:ext cx="1358023" cy="20387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84" y="4566728"/>
            <a:ext cx="1464381" cy="20590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56" y="1340768"/>
            <a:ext cx="1356783" cy="1943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339" y="1344025"/>
            <a:ext cx="1375033" cy="19691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49" y="4501052"/>
            <a:ext cx="1489779" cy="21274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33" y="4501052"/>
            <a:ext cx="1531971" cy="2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Фотоколлаж: ИГРЫ ДЕТЕЙ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012160" y="692696"/>
            <a:ext cx="2880320" cy="604867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ДОМА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7504" y="692696"/>
            <a:ext cx="4176464" cy="352839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 ДЕТСКОМ САДУ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34" y="1292541"/>
            <a:ext cx="1029542" cy="14417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283879"/>
            <a:ext cx="1050196" cy="14504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36823"/>
            <a:ext cx="1609023" cy="23042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31163"/>
            <a:ext cx="1608416" cy="2303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" y="1268760"/>
            <a:ext cx="1609024" cy="2304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" y="4039331"/>
            <a:ext cx="1608417" cy="23033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71411"/>
            <a:ext cx="1649440" cy="23621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92" y="4039331"/>
            <a:ext cx="1620028" cy="2320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06834"/>
            <a:ext cx="1048168" cy="14321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996952"/>
            <a:ext cx="1020390" cy="14096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75" y="3709648"/>
            <a:ext cx="1034525" cy="14077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18932"/>
            <a:ext cx="941147" cy="13892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82" y="5488951"/>
            <a:ext cx="1319585" cy="9963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93" y="5488951"/>
            <a:ext cx="1365165" cy="99636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18" y="486330"/>
            <a:ext cx="1140718" cy="7110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55" y="5688698"/>
            <a:ext cx="730159" cy="9523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42" y="1069040"/>
            <a:ext cx="914479" cy="8047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4509120"/>
            <a:ext cx="629733" cy="80050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17931"/>
            <a:ext cx="608291" cy="58292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96" y="2880690"/>
            <a:ext cx="1078154" cy="6443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17" y="1791090"/>
            <a:ext cx="552450" cy="44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Вывод: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8803704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Тема разработанного проекта была выбрана с учётом возрастных особенностей </a:t>
            </a:r>
            <a:r>
              <a:rPr lang="ru-RU" dirty="0" smtClean="0"/>
              <a:t>и развития детей </a:t>
            </a:r>
            <a:r>
              <a:rPr lang="ru-RU" dirty="0"/>
              <a:t>младшего </a:t>
            </a:r>
            <a:r>
              <a:rPr lang="ru-RU" dirty="0" smtClean="0"/>
              <a:t>возраста, </a:t>
            </a:r>
            <a:r>
              <a:rPr lang="ru-RU" dirty="0"/>
              <a:t>что положительно повлияло на различные виды деятельности (игровую, познавательную, художественно-речевую).</a:t>
            </a:r>
          </a:p>
          <a:p>
            <a:pPr marL="0" indent="0">
              <a:buNone/>
            </a:pPr>
            <a:r>
              <a:rPr lang="ru-RU" dirty="0" smtClean="0"/>
              <a:t>Повысился </a:t>
            </a:r>
            <a:r>
              <a:rPr lang="ru-RU" dirty="0"/>
              <a:t>интерес экспериментирования с различными игрушками; </a:t>
            </a:r>
            <a:r>
              <a:rPr lang="ru-RU" dirty="0" smtClean="0"/>
              <a:t>дети проявляют </a:t>
            </a:r>
            <a:r>
              <a:rPr lang="ru-RU" dirty="0"/>
              <a:t>доброту, заботу, бережное отношение к игрушкам. </a:t>
            </a:r>
            <a:r>
              <a:rPr lang="ru-RU" dirty="0" smtClean="0"/>
              <a:t>Возросла </a:t>
            </a:r>
            <a:r>
              <a:rPr lang="ru-RU" dirty="0"/>
              <a:t>самостоятельная игровая деятельность детей. Родители активно участвовали в реализации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0055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Актуальность: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Игра для ребёнка – наиболее доступный способ познания окружающего мира. Для </a:t>
            </a:r>
            <a:r>
              <a:rPr lang="ru-RU" dirty="0" smtClean="0"/>
              <a:t>ребёнка </a:t>
            </a:r>
            <a:r>
              <a:rPr lang="ru-RU" dirty="0"/>
              <a:t>дошкольного возраста игра является ведущей деятельностью, в которой проходит его развитие. Именно с помощью игры </a:t>
            </a:r>
            <a:r>
              <a:rPr lang="ru-RU" dirty="0" smtClean="0"/>
              <a:t>ребёнок </a:t>
            </a:r>
            <a:r>
              <a:rPr lang="ru-RU" dirty="0"/>
              <a:t>полноценно развивается. А развитие ребёнка во многом зависит от того, во что и как он играет. Игра и игрушки неотделимы друг от друга. Игрушка может вызвать к жизни игру, а игра требует для развития новую игрушку. Игрушка для </a:t>
            </a:r>
            <a:r>
              <a:rPr lang="ru-RU" dirty="0" smtClean="0"/>
              <a:t>ребёнка </a:t>
            </a:r>
            <a:r>
              <a:rPr lang="ru-RU" dirty="0"/>
              <a:t>полна смысла – она наталкивает его на тему игры, рождает новые связи, вызывает желание действовать. Для малыша игрушка – центр игры. Дети младшего возраста осуществляют игровые действия чаще всего с помощью игрушки. Через игрушку </a:t>
            </a:r>
            <a:r>
              <a:rPr lang="ru-RU" dirty="0" smtClean="0"/>
              <a:t>ребёнок узнаёт </a:t>
            </a:r>
            <a:r>
              <a:rPr lang="ru-RU" dirty="0"/>
              <a:t>о назначении предметов, осваивает различные действия с ними. Освоение детьми действий с игрушкой обогащает самостоятельные игры и подготавливает переход </a:t>
            </a:r>
            <a:r>
              <a:rPr lang="ru-RU" dirty="0" smtClean="0"/>
              <a:t>ребёнка </a:t>
            </a:r>
            <a:r>
              <a:rPr lang="ru-RU" dirty="0"/>
              <a:t>к совместным играм со сверстником. Игра – это самое интересное в жизни малыша, а игрушка – </a:t>
            </a:r>
            <a:r>
              <a:rPr lang="ru-RU" dirty="0" smtClean="0"/>
              <a:t>надёжный </a:t>
            </a:r>
            <a:r>
              <a:rPr lang="ru-RU" dirty="0"/>
              <a:t>помощник в его </a:t>
            </a:r>
            <a:r>
              <a:rPr lang="ru-RU" dirty="0" smtClean="0"/>
              <a:t>воспитании.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9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Цель: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Повышение интереса </a:t>
            </a:r>
            <a:r>
              <a:rPr lang="ru-RU" dirty="0"/>
              <a:t>детей к игрушкам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924944"/>
            <a:ext cx="5319957" cy="285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задачи: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Познакомить </a:t>
            </a:r>
            <a:r>
              <a:rPr lang="ru-RU" dirty="0"/>
              <a:t>детей с понятием «игрушки», </a:t>
            </a:r>
            <a:r>
              <a:rPr lang="ru-RU" dirty="0" smtClean="0"/>
              <a:t>расширять </a:t>
            </a:r>
            <a:r>
              <a:rPr lang="ru-RU" dirty="0"/>
              <a:t>представление об игрушках.</a:t>
            </a:r>
          </a:p>
          <a:p>
            <a:r>
              <a:rPr lang="ru-RU" dirty="0" smtClean="0"/>
              <a:t>Вызвать </a:t>
            </a:r>
            <a:r>
              <a:rPr lang="ru-RU" dirty="0"/>
              <a:t>интерес и желание играть с игрушками, использовать игрушку по назначению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Формировать умение сопоставлять таблички с картинками и предметами.</a:t>
            </a:r>
            <a:endParaRPr lang="ru-RU" dirty="0"/>
          </a:p>
          <a:p>
            <a:r>
              <a:rPr lang="ru-RU" dirty="0" smtClean="0"/>
              <a:t>Развивать </a:t>
            </a:r>
            <a:r>
              <a:rPr lang="ru-RU" dirty="0"/>
              <a:t>речевую активность детей.</a:t>
            </a:r>
          </a:p>
          <a:p>
            <a:r>
              <a:rPr lang="ru-RU" dirty="0" smtClean="0"/>
              <a:t>Научить </a:t>
            </a:r>
            <a:r>
              <a:rPr lang="ru-RU" dirty="0"/>
              <a:t>включать в сюжетно-ролевые игры различные игрушки.</a:t>
            </a:r>
          </a:p>
          <a:p>
            <a:r>
              <a:rPr lang="ru-RU" dirty="0" smtClean="0"/>
              <a:t>Научить </a:t>
            </a:r>
            <a:r>
              <a:rPr lang="ru-RU" dirty="0"/>
              <a:t>детей бережно относиться к игрушкам.</a:t>
            </a:r>
          </a:p>
          <a:p>
            <a:r>
              <a:rPr lang="ru-RU" dirty="0" smtClean="0"/>
              <a:t>Учить </a:t>
            </a:r>
            <a:r>
              <a:rPr lang="ru-RU" dirty="0"/>
              <a:t>играть дружно.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65" y="3429000"/>
            <a:ext cx="1116533" cy="1419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54" y="5369915"/>
            <a:ext cx="1296144" cy="1365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778" y="5904672"/>
            <a:ext cx="714950" cy="739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301208"/>
            <a:ext cx="1512168" cy="1371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88" y="260648"/>
            <a:ext cx="1021356" cy="25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Участники проекта: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8686800" cy="4019277"/>
          </a:xfrm>
        </p:spPr>
        <p:txBody>
          <a:bodyPr/>
          <a:lstStyle/>
          <a:p>
            <a:r>
              <a:rPr lang="ru-RU" dirty="0" smtClean="0"/>
              <a:t>Воспитатели:</a:t>
            </a:r>
          </a:p>
          <a:p>
            <a:r>
              <a:rPr lang="ru-RU" dirty="0" smtClean="0"/>
              <a:t>Донченко </a:t>
            </a:r>
            <a:r>
              <a:rPr lang="ru-RU" dirty="0"/>
              <a:t>Александра </a:t>
            </a:r>
            <a:r>
              <a:rPr lang="ru-RU" dirty="0" smtClean="0"/>
              <a:t>Викторовна</a:t>
            </a:r>
          </a:p>
          <a:p>
            <a:r>
              <a:rPr lang="ru-RU" dirty="0" smtClean="0"/>
              <a:t>Киселёва </a:t>
            </a:r>
            <a:r>
              <a:rPr lang="ru-RU" dirty="0"/>
              <a:t>Ирина Юрьевна</a:t>
            </a:r>
          </a:p>
          <a:p>
            <a:r>
              <a:rPr lang="ru-RU" dirty="0" smtClean="0"/>
              <a:t>Дефектолог: Баранова Людмила Никитична</a:t>
            </a:r>
          </a:p>
          <a:p>
            <a:r>
              <a:rPr lang="ru-RU" dirty="0" smtClean="0"/>
              <a:t>Дети и родители группы «Солнышко»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Формы организации проекта: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Консультации для родителей</a:t>
            </a:r>
          </a:p>
          <a:p>
            <a:r>
              <a:rPr lang="ru-RU" dirty="0"/>
              <a:t>О</a:t>
            </a:r>
            <a:r>
              <a:rPr lang="ru-RU" dirty="0" smtClean="0"/>
              <a:t>ОД</a:t>
            </a:r>
          </a:p>
          <a:p>
            <a:r>
              <a:rPr lang="ru-RU" dirty="0" smtClean="0"/>
              <a:t>Сюжетно-ролевые и дидактические игры</a:t>
            </a:r>
          </a:p>
          <a:p>
            <a:r>
              <a:rPr lang="ru-RU" dirty="0" smtClean="0"/>
              <a:t>Самостоятельная деятельность детей</a:t>
            </a:r>
          </a:p>
          <a:p>
            <a:r>
              <a:rPr lang="ru-RU" dirty="0" smtClean="0"/>
              <a:t>Создание альбома «Мои любимые игрушки»</a:t>
            </a:r>
          </a:p>
          <a:p>
            <a:r>
              <a:rPr lang="ru-RU" dirty="0"/>
              <a:t>Оформление стенда «Игры </a:t>
            </a:r>
            <a:r>
              <a:rPr lang="ru-RU" dirty="0" smtClean="0"/>
              <a:t>ребёнка </a:t>
            </a:r>
            <a:r>
              <a:rPr lang="ru-RU" dirty="0"/>
              <a:t>в детском саду и дома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9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222" y="0"/>
            <a:ext cx="8459258" cy="10268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од  ОЗНАКОМЛЕНИЕ С ОКРУЖАЮЩИМ «знакомство с игрушкой»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24744"/>
            <a:ext cx="3232452" cy="236309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4218"/>
            <a:ext cx="1724748" cy="2368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14218"/>
            <a:ext cx="1680369" cy="23716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14218"/>
            <a:ext cx="1683860" cy="2377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51" y="3956962"/>
            <a:ext cx="3794987" cy="2617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21433"/>
            <a:ext cx="3444375" cy="26171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378" y="3394890"/>
            <a:ext cx="943024" cy="13398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940110"/>
            <a:ext cx="816046" cy="8355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45" y="3105742"/>
            <a:ext cx="692216" cy="6922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62353"/>
            <a:ext cx="1347232" cy="8712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5" y="6026932"/>
            <a:ext cx="904251" cy="7487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64" y="3018009"/>
            <a:ext cx="1179839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775" y="0"/>
            <a:ext cx="86868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од  КОНСТРУИРОВАНИЕ 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«Дом большой и маленький»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13" y="1190010"/>
            <a:ext cx="4040396" cy="301101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16257"/>
            <a:ext cx="2318661" cy="3050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94" y="1190009"/>
            <a:ext cx="2110022" cy="29063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3" y="3839606"/>
            <a:ext cx="2172352" cy="28267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" y="1209907"/>
            <a:ext cx="2088232" cy="28665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02" y="5558669"/>
            <a:ext cx="2428236" cy="12303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516196"/>
            <a:ext cx="1016677" cy="1657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797152"/>
            <a:ext cx="676337" cy="11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822" y="0"/>
            <a:ext cx="8686800" cy="10268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од  АППЛИКАЦИЯ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«морковка для зайки»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1" y="4725144"/>
            <a:ext cx="1997210" cy="17309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1" y="1412776"/>
            <a:ext cx="3589235" cy="28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3933056"/>
            <a:ext cx="2079447" cy="2595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37296"/>
            <a:ext cx="2808311" cy="2922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7" y="3935782"/>
            <a:ext cx="2080479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27138</TotalTime>
  <Words>429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Проект  «мои любимые игрушки»</vt:lpstr>
      <vt:lpstr>Актуальность:</vt:lpstr>
      <vt:lpstr>Цель:</vt:lpstr>
      <vt:lpstr>задачи:</vt:lpstr>
      <vt:lpstr>Участники проекта:</vt:lpstr>
      <vt:lpstr>Формы организации проекта:</vt:lpstr>
      <vt:lpstr>оод  ОЗНАКОМЛЕНИЕ С ОКРУЖАЮЩИМ «знакомство с игрушкой»</vt:lpstr>
      <vt:lpstr>оод  КОНСТРУИРОВАНИЕ  «Дом большой и маленький»</vt:lpstr>
      <vt:lpstr>оод  АППЛИКАЦИЯ «морковка для зайки»</vt:lpstr>
      <vt:lpstr>оод  ЛЕПКА  «пирамидка»</vt:lpstr>
      <vt:lpstr>Исследовательская деятельность «кораблик» (совместно с родителями)</vt:lpstr>
      <vt:lpstr>Сюжетно-ролевая игра  «Уложим мишку спать»</vt:lpstr>
      <vt:lpstr>Сюжетно-ролевая игра  «напоим куклу чаем»</vt:lpstr>
      <vt:lpstr>Дидактические игры</vt:lpstr>
      <vt:lpstr>Свободная деятельность</vt:lpstr>
      <vt:lpstr>альбом «Мои любимые игрушки»</vt:lpstr>
      <vt:lpstr>Фотоколлаж: ИГРЫ ДЕТЕЙ</vt:lpstr>
      <vt:lpstr>Вывод: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Донченко</dc:creator>
  <cp:lastModifiedBy>Александра Донченко</cp:lastModifiedBy>
  <cp:revision>64</cp:revision>
  <dcterms:created xsi:type="dcterms:W3CDTF">2017-12-02T04:47:26Z</dcterms:created>
  <dcterms:modified xsi:type="dcterms:W3CDTF">2018-05-11T13:17:55Z</dcterms:modified>
</cp:coreProperties>
</file>